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2" r:id="rId2"/>
    <p:sldId id="261" r:id="rId3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4"/>
      <p:bold r:id="rId5"/>
    </p:embeddedFont>
    <p:embeddedFont>
      <p:font typeface="타이포_쌍문동 스텐실" panose="02020503020101020101" pitchFamily="18" charset="-127"/>
      <p:regular r:id="rId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B16A"/>
    <a:srgbClr val="C6B746"/>
    <a:srgbClr val="A99C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754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0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7417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6914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2897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996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9941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0398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0784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9086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831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3512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2677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BEA7B-630A-4640-8544-45D8B76FBE06}" type="datetimeFigureOut">
              <a:rPr lang="ko-KR" altLang="en-US" smtClean="0"/>
              <a:t>2018-08-09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3EB99-1DAD-4471-9A22-7AC2856979A4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795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movie slate powerpoint goldì ëí ì´ë¯¸ì§ ê²ìê²°ê³¼">
            <a:extLst>
              <a:ext uri="{FF2B5EF4-FFF2-40B4-BE49-F238E27FC236}">
                <a16:creationId xmlns:a16="http://schemas.microsoft.com/office/drawing/2014/main" id="{7D2277BE-547D-4F19-9105-D651FC01D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823"/>
            <a:ext cx="9144000" cy="689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91C70C0-CD74-46BB-AA99-1636972ABF2C}"/>
              </a:ext>
            </a:extLst>
          </p:cNvPr>
          <p:cNvSpPr/>
          <p:nvPr/>
        </p:nvSpPr>
        <p:spPr>
          <a:xfrm>
            <a:off x="2555776" y="2780928"/>
            <a:ext cx="3960440" cy="10081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55977CB-BBAB-473A-9082-5B6D5EBE365A}"/>
              </a:ext>
            </a:extLst>
          </p:cNvPr>
          <p:cNvSpPr/>
          <p:nvPr/>
        </p:nvSpPr>
        <p:spPr>
          <a:xfrm>
            <a:off x="1475656" y="1140945"/>
            <a:ext cx="6336704" cy="9361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9184B30-E194-4CA3-971E-A8808106F663}"/>
              </a:ext>
            </a:extLst>
          </p:cNvPr>
          <p:cNvSpPr/>
          <p:nvPr/>
        </p:nvSpPr>
        <p:spPr>
          <a:xfrm>
            <a:off x="3635896" y="2204864"/>
            <a:ext cx="1656184" cy="5760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13AA105-9A28-4E48-9B71-92EC36F4C7B2}"/>
              </a:ext>
            </a:extLst>
          </p:cNvPr>
          <p:cNvSpPr/>
          <p:nvPr/>
        </p:nvSpPr>
        <p:spPr>
          <a:xfrm>
            <a:off x="3131840" y="5589240"/>
            <a:ext cx="504056" cy="3600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F5CBAD-FDF7-482D-9941-F169B5753862}"/>
              </a:ext>
            </a:extLst>
          </p:cNvPr>
          <p:cNvSpPr txBox="1"/>
          <p:nvPr/>
        </p:nvSpPr>
        <p:spPr>
          <a:xfrm>
            <a:off x="1835696" y="2334650"/>
            <a:ext cx="56886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영화 흥행 예측</a:t>
            </a:r>
            <a:r>
              <a:rPr lang="en-US" altLang="ko-KR" sz="32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, </a:t>
            </a:r>
            <a:r>
              <a:rPr lang="ko-KR" altLang="en-US" sz="32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투자 전략</a:t>
            </a:r>
            <a:endParaRPr lang="en-US" altLang="ko-KR" sz="3200" dirty="0">
              <a:solidFill>
                <a:srgbClr val="CCB16A"/>
              </a:solidFill>
              <a:latin typeface="타이포_쌍문동 스텐실" panose="02020503020101020101" pitchFamily="18" charset="-127"/>
              <a:ea typeface="타이포_쌍문동 스텐실" panose="02020503020101020101" pitchFamily="18" charset="-127"/>
            </a:endParaRPr>
          </a:p>
          <a:p>
            <a:pPr algn="ctr"/>
            <a:r>
              <a:rPr lang="en-US" altLang="ko-KR" sz="32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Web Page </a:t>
            </a:r>
            <a:endParaRPr lang="ko-KR" altLang="en-US" sz="3200" dirty="0">
              <a:solidFill>
                <a:srgbClr val="CCB16A"/>
              </a:solidFill>
              <a:latin typeface="타이포_쌍문동 스텐실" panose="02020503020101020101" pitchFamily="18" charset="-127"/>
              <a:ea typeface="타이포_쌍문동 스텐실" panose="02020503020101020101" pitchFamily="18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타이포_쌍문동 스텐실" panose="02020503020101020101" pitchFamily="18" charset="-127"/>
              <a:ea typeface="타이포_쌍문동 스텐실" panose="02020503020101020101" pitchFamily="18" charset="-127"/>
            </a:endParaRPr>
          </a:p>
        </p:txBody>
      </p:sp>
      <p:pic>
        <p:nvPicPr>
          <p:cNvPr id="8" name="MGM logo HD 1080P">
            <a:hlinkClick r:id="" action="ppaction://media"/>
            <a:extLst>
              <a:ext uri="{FF2B5EF4-FFF2-40B4-BE49-F238E27FC236}">
                <a16:creationId xmlns:a16="http://schemas.microsoft.com/office/drawing/2014/main" id="{F858140F-359B-4717-A59E-A02DACD768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74994" y="1086389"/>
            <a:ext cx="2538028" cy="121161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7CAB7E5-8D0B-4A45-8110-BD5A0D5A9287}"/>
              </a:ext>
            </a:extLst>
          </p:cNvPr>
          <p:cNvSpPr/>
          <p:nvPr/>
        </p:nvSpPr>
        <p:spPr>
          <a:xfrm>
            <a:off x="683568" y="3904310"/>
            <a:ext cx="7776864" cy="146890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8326A5-558E-4D8A-A436-9545BBC36E9C}"/>
              </a:ext>
            </a:extLst>
          </p:cNvPr>
          <p:cNvSpPr txBox="1"/>
          <p:nvPr/>
        </p:nvSpPr>
        <p:spPr>
          <a:xfrm>
            <a:off x="539552" y="4192514"/>
            <a:ext cx="82809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우리는</a:t>
            </a:r>
            <a:r>
              <a:rPr lang="en-US" altLang="ko-KR" sz="48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. </a:t>
            </a:r>
            <a:r>
              <a:rPr lang="ko-KR" altLang="en-US" sz="48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한다</a:t>
            </a:r>
            <a:r>
              <a:rPr lang="en-US" altLang="ko-KR" sz="48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. </a:t>
            </a:r>
            <a:r>
              <a:rPr lang="ko-KR" altLang="en-US" sz="48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영화를</a:t>
            </a:r>
            <a:r>
              <a:rPr lang="en-US" altLang="ko-KR" sz="48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.</a:t>
            </a:r>
            <a:r>
              <a:rPr lang="ko-KR" altLang="en-US" sz="48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 분석</a:t>
            </a:r>
          </a:p>
          <a:p>
            <a:endParaRPr lang="ko-KR" altLang="en-US" sz="3200" dirty="0">
              <a:solidFill>
                <a:schemeClr val="bg1"/>
              </a:solidFill>
              <a:latin typeface="타이포_쌍문동 스텐실" panose="02020503020101020101" pitchFamily="18" charset="-127"/>
              <a:ea typeface="타이포_쌍문동 스텐실" panose="020205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CA5E094-7A2A-4662-B8AD-5487E4AE5009}"/>
              </a:ext>
            </a:extLst>
          </p:cNvPr>
          <p:cNvSpPr/>
          <p:nvPr/>
        </p:nvSpPr>
        <p:spPr>
          <a:xfrm>
            <a:off x="323528" y="5589240"/>
            <a:ext cx="2232248" cy="10801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C573E85-6744-43B7-B9B9-5A71452BEAF3}"/>
              </a:ext>
            </a:extLst>
          </p:cNvPr>
          <p:cNvSpPr/>
          <p:nvPr/>
        </p:nvSpPr>
        <p:spPr>
          <a:xfrm>
            <a:off x="6228184" y="5589240"/>
            <a:ext cx="2232248" cy="10801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C6DD6C-4BB2-4D78-A70D-EE2DCBFC277D}"/>
              </a:ext>
            </a:extLst>
          </p:cNvPr>
          <p:cNvSpPr txBox="1"/>
          <p:nvPr/>
        </p:nvSpPr>
        <p:spPr>
          <a:xfrm>
            <a:off x="179512" y="5661248"/>
            <a:ext cx="25922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Basic Movie Information</a:t>
            </a:r>
            <a:b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</a:br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Movie Sales Information </a:t>
            </a:r>
            <a:b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</a:br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Number of moviegoers</a:t>
            </a:r>
            <a:b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</a:br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ratings according to IPTV monthly viewing count(TOP 100)</a:t>
            </a:r>
            <a:endParaRPr lang="ko-KR" altLang="en-US" sz="1000" dirty="0">
              <a:solidFill>
                <a:srgbClr val="CCB16A"/>
              </a:solidFill>
              <a:latin typeface="타이포_쌍문동 스텐실" panose="02020503020101020101" pitchFamily="18" charset="-127"/>
              <a:ea typeface="타이포_쌍문동 스텐실" panose="0202050302010102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2511721-F086-4FDB-84E4-6B3079B78E8A}"/>
              </a:ext>
            </a:extLst>
          </p:cNvPr>
          <p:cNvSpPr/>
          <p:nvPr/>
        </p:nvSpPr>
        <p:spPr>
          <a:xfrm>
            <a:off x="3382397" y="5589240"/>
            <a:ext cx="2232248" cy="108012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54E8E8-8C5B-4592-9402-E02EC3BBCA74}"/>
              </a:ext>
            </a:extLst>
          </p:cNvPr>
          <p:cNvSpPr txBox="1"/>
          <p:nvPr/>
        </p:nvSpPr>
        <p:spPr>
          <a:xfrm>
            <a:off x="3238381" y="5661248"/>
            <a:ext cx="25922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Data Processing Process</a:t>
            </a:r>
            <a:b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</a:br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-Oracle / </a:t>
            </a:r>
            <a:r>
              <a:rPr lang="en-US" altLang="ko-KR" sz="1000" dirty="0" err="1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Mysql</a:t>
            </a:r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 / Hadoop</a:t>
            </a:r>
            <a:b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</a:br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Web.</a:t>
            </a:r>
            <a:b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</a:br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Java / </a:t>
            </a:r>
            <a:r>
              <a:rPr lang="en-US" altLang="ko-KR" sz="1000" dirty="0" err="1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js</a:t>
            </a:r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 / Python / R</a:t>
            </a:r>
            <a:b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</a:br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Visualization</a:t>
            </a:r>
            <a:b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</a:br>
            <a:r>
              <a:rPr lang="en-US" altLang="ko-KR" sz="10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-Google Chart / </a:t>
            </a:r>
            <a:r>
              <a:rPr lang="en-US" altLang="ko-KR" sz="1000" dirty="0" err="1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d3</a:t>
            </a:r>
            <a:endParaRPr lang="ko-KR" altLang="en-US" sz="1000" dirty="0">
              <a:solidFill>
                <a:srgbClr val="CCB16A"/>
              </a:solidFill>
              <a:latin typeface="타이포_쌍문동 스텐실" panose="02020503020101020101" pitchFamily="18" charset="-127"/>
              <a:ea typeface="타이포_쌍문동 스텐실" panose="020205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1AAE8E-18F0-40BD-833B-656FE25B78FC}"/>
              </a:ext>
            </a:extLst>
          </p:cNvPr>
          <p:cNvSpPr txBox="1"/>
          <p:nvPr/>
        </p:nvSpPr>
        <p:spPr>
          <a:xfrm>
            <a:off x="6277424" y="5661248"/>
            <a:ext cx="259228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err="1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Hyunsik</a:t>
            </a:r>
            <a:r>
              <a:rPr lang="en-US" altLang="ko-KR" sz="17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 Kang</a:t>
            </a:r>
          </a:p>
          <a:p>
            <a:r>
              <a:rPr lang="en-US" altLang="ko-KR" sz="17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Minji </a:t>
            </a:r>
            <a:r>
              <a:rPr lang="en-US" altLang="ko-KR" sz="1700" dirty="0" err="1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Jeong</a:t>
            </a:r>
            <a:endParaRPr lang="en-US" altLang="ko-KR" sz="1700" dirty="0">
              <a:solidFill>
                <a:srgbClr val="CCB16A"/>
              </a:solidFill>
              <a:latin typeface="타이포_쌍문동 스텐실" panose="02020503020101020101" pitchFamily="18" charset="-127"/>
              <a:ea typeface="타이포_쌍문동 스텐실" panose="02020503020101020101" pitchFamily="18" charset="-127"/>
            </a:endParaRPr>
          </a:p>
          <a:p>
            <a:r>
              <a:rPr lang="en-US" altLang="ko-KR" sz="1700" dirty="0" err="1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Soeun</a:t>
            </a:r>
            <a:r>
              <a:rPr lang="en-US" altLang="ko-KR" sz="17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 Park</a:t>
            </a:r>
          </a:p>
          <a:p>
            <a:r>
              <a:rPr lang="en-US" altLang="ko-KR" sz="1700" dirty="0" err="1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Yongjin</a:t>
            </a:r>
            <a:r>
              <a:rPr lang="en-US" altLang="ko-KR" sz="1700" dirty="0">
                <a:solidFill>
                  <a:srgbClr val="CCB16A"/>
                </a:solidFill>
                <a:latin typeface="타이포_쌍문동 스텐실" panose="02020503020101020101" pitchFamily="18" charset="-127"/>
                <a:ea typeface="타이포_쌍문동 스텐실" panose="02020503020101020101" pitchFamily="18" charset="-127"/>
              </a:rPr>
              <a:t> Kim</a:t>
            </a:r>
          </a:p>
        </p:txBody>
      </p:sp>
    </p:spTree>
    <p:extLst>
      <p:ext uri="{BB962C8B-B14F-4D97-AF65-F5344CB8AC3E}">
        <p14:creationId xmlns:p14="http://schemas.microsoft.com/office/powerpoint/2010/main" val="3923475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157" y="-178"/>
            <a:ext cx="9176157" cy="68581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5009" y="3077558"/>
            <a:ext cx="5240310" cy="3493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3021698" y="2035453"/>
            <a:ext cx="6122302" cy="4565089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2480826" y="6884992"/>
            <a:ext cx="4536504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/>
          <p:cNvGrpSpPr/>
          <p:nvPr/>
        </p:nvGrpSpPr>
        <p:grpSpPr>
          <a:xfrm>
            <a:off x="386757" y="1221581"/>
            <a:ext cx="2634941" cy="1627744"/>
            <a:chOff x="325453" y="727549"/>
            <a:chExt cx="2634941" cy="1627744"/>
          </a:xfrm>
        </p:grpSpPr>
        <p:sp>
          <p:nvSpPr>
            <p:cNvPr id="5" name="TextBox 4"/>
            <p:cNvSpPr txBox="1"/>
            <p:nvPr/>
          </p:nvSpPr>
          <p:spPr>
            <a:xfrm>
              <a:off x="325453" y="727549"/>
              <a:ext cx="17982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latin typeface="나눔스퀘어OTF" pitchFamily="34" charset="-127"/>
                  <a:ea typeface="나눔스퀘어OTF" pitchFamily="34" charset="-127"/>
                </a:rPr>
                <a:t>예상 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OTF" pitchFamily="34" charset="-127"/>
                  <a:ea typeface="나눔스퀘어OTF" pitchFamily="34" charset="-127"/>
                </a:rPr>
                <a:t>End User</a:t>
              </a:r>
              <a:endParaRPr lang="ko-KR" altLang="en-US" sz="1600" dirty="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467544" y="1183099"/>
              <a:ext cx="36004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스퀘어OTF Light" pitchFamily="34" charset="-127"/>
                <a:ea typeface="나눔스퀘어OTF Light" pitchFamily="34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68106" y="1401186"/>
              <a:ext cx="259228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`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제작자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`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제작사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`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투자사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`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영화 마케팅 담당자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1071221" y="3898484"/>
            <a:ext cx="3140739" cy="2530365"/>
            <a:chOff x="389070" y="3727803"/>
            <a:chExt cx="3140739" cy="2530365"/>
          </a:xfrm>
        </p:grpSpPr>
        <p:sp>
          <p:nvSpPr>
            <p:cNvPr id="3" name="TextBox 2"/>
            <p:cNvSpPr txBox="1"/>
            <p:nvPr/>
          </p:nvSpPr>
          <p:spPr>
            <a:xfrm>
              <a:off x="467544" y="4473064"/>
              <a:ext cx="3062265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영화 관객 수에 따른 관람 순위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`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영화 기본 정보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`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영화 매출 정보 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IPTV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월별 시청 횟수에 따른 시청 순위 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(TOP 100)</a:t>
              </a:r>
            </a:p>
            <a:p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ko-KR" altLang="en-US" sz="11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출처 영화산업진흥원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75331" y="4221088"/>
              <a:ext cx="36004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스퀘어OTF Light" pitchFamily="34" charset="-127"/>
                <a:ea typeface="나눔스퀘어OTF Light" pitchFamily="34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9070" y="3727803"/>
              <a:ext cx="14466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나눔스퀘어OTF" pitchFamily="34" charset="-127"/>
                  <a:ea typeface="나눔스퀘어OTF" pitchFamily="34" charset="-127"/>
                </a:rPr>
                <a:t>Data Set</a:t>
              </a:r>
              <a:endParaRPr lang="ko-KR" altLang="en-US" sz="1600" dirty="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5611197" y="3898484"/>
            <a:ext cx="2849235" cy="2483665"/>
            <a:chOff x="4562817" y="3824713"/>
            <a:chExt cx="2849235" cy="2483665"/>
          </a:xfrm>
        </p:grpSpPr>
        <p:sp>
          <p:nvSpPr>
            <p:cNvPr id="4" name="TextBox 3"/>
            <p:cNvSpPr txBox="1"/>
            <p:nvPr/>
          </p:nvSpPr>
          <p:spPr>
            <a:xfrm>
              <a:off x="4603740" y="4492496"/>
              <a:ext cx="2808312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데이터 처리 과정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-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오라클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/ </a:t>
              </a:r>
              <a:r>
                <a:rPr lang="en-US" altLang="ko-KR" sz="1400" dirty="0" err="1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Mysql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 /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하둡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웹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-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자바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 / </a:t>
              </a:r>
              <a:r>
                <a:rPr lang="en-US" altLang="ko-KR" sz="1400" dirty="0" err="1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js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 /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파이썬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/ R</a:t>
              </a:r>
            </a:p>
            <a:p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시각화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-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구글차트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/ d3 / </a:t>
              </a: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4749078" y="4317998"/>
              <a:ext cx="36004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스퀘어OTF Light" pitchFamily="34" charset="-127"/>
                <a:ea typeface="나눔스퀘어OTF Light" pitchFamily="34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562817" y="3824713"/>
              <a:ext cx="144507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latin typeface="나눔스퀘어OTF" pitchFamily="34" charset="-127"/>
                  <a:ea typeface="나눔스퀘어OTF" pitchFamily="34" charset="-127"/>
                </a:rPr>
                <a:t>향후 계획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2528032" y="249551"/>
            <a:ext cx="3870432" cy="3226292"/>
            <a:chOff x="4734016" y="274716"/>
            <a:chExt cx="3870432" cy="3226292"/>
          </a:xfrm>
        </p:grpSpPr>
        <p:sp>
          <p:nvSpPr>
            <p:cNvPr id="2" name="타원 1"/>
            <p:cNvSpPr/>
            <p:nvPr/>
          </p:nvSpPr>
          <p:spPr>
            <a:xfrm>
              <a:off x="5047779" y="274716"/>
              <a:ext cx="3194961" cy="3168352"/>
            </a:xfrm>
            <a:prstGeom prst="ellipse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734016" y="1279053"/>
              <a:ext cx="3870432" cy="1508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나눔스퀘어OTF Bold" pitchFamily="34" charset="-127"/>
                  <a:ea typeface="나눔스퀘어OTF Bold" pitchFamily="34" charset="-127"/>
                </a:rPr>
                <a:t>영화 흥행 예측</a:t>
              </a:r>
              <a:endParaRPr lang="en-US" altLang="ko-KR" sz="2400" dirty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endParaRPr>
            </a:p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나눔스퀘어OTF Bold" pitchFamily="34" charset="-127"/>
                  <a:ea typeface="나눔스퀘어OTF Bold" pitchFamily="34" charset="-127"/>
                </a:rPr>
                <a:t>투자 전략 제공</a:t>
              </a:r>
              <a:endParaRPr lang="en-US" altLang="ko-KR" sz="2400" dirty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endParaRPr>
            </a:p>
            <a:p>
              <a:pPr algn="ctr"/>
              <a:r>
                <a:rPr lang="en-US" altLang="ko-KR" sz="4400" dirty="0">
                  <a:solidFill>
                    <a:schemeClr val="bg1"/>
                  </a:solidFill>
                  <a:latin typeface="나눔스퀘어OTF Bold" pitchFamily="34" charset="-127"/>
                  <a:ea typeface="나눔스퀘어OTF Bold" pitchFamily="34" charset="-127"/>
                </a:rPr>
                <a:t>Tool </a:t>
              </a:r>
              <a:endParaRPr lang="ko-KR" altLang="en-US" sz="4400" dirty="0">
                <a:solidFill>
                  <a:schemeClr val="bg1"/>
                </a:solidFill>
                <a:latin typeface="나눔스퀘어OTF Bold" pitchFamily="34" charset="-127"/>
                <a:ea typeface="나눔스퀘어OTF Bold" pitchFamily="34" charset="-127"/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5121455" y="332656"/>
              <a:ext cx="3194961" cy="3168352"/>
            </a:xfrm>
            <a:prstGeom prst="ellipse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6313068" y="1135866"/>
            <a:ext cx="2634941" cy="1843188"/>
            <a:chOff x="325453" y="727549"/>
            <a:chExt cx="2634941" cy="1843188"/>
          </a:xfrm>
        </p:grpSpPr>
        <p:sp>
          <p:nvSpPr>
            <p:cNvPr id="23" name="TextBox 22"/>
            <p:cNvSpPr txBox="1"/>
            <p:nvPr/>
          </p:nvSpPr>
          <p:spPr>
            <a:xfrm>
              <a:off x="325453" y="727549"/>
              <a:ext cx="17982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latin typeface="나눔스퀘어OTF" pitchFamily="34" charset="-127"/>
                  <a:ea typeface="나눔스퀘어OTF" pitchFamily="34" charset="-127"/>
                </a:rPr>
                <a:t>제공 서비스</a:t>
              </a: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67544" y="1183099"/>
              <a:ext cx="360040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스퀘어OTF Light" pitchFamily="34" charset="-127"/>
                <a:ea typeface="나눔스퀘어OTF Light" pitchFamily="34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68106" y="1401186"/>
              <a:ext cx="2592288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`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영화 정보 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`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감독 정보 및 흥행 추이 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`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배우 정보 및 흥행 추이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`IPTV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 인기영화와 흥행작 간의  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        </a:t>
              </a:r>
              <a:r>
                <a:rPr lang="ko-KR" altLang="en-US" sz="1400" dirty="0" err="1">
                  <a:latin typeface="나눔스퀘어OTF Light" pitchFamily="34" charset="-127"/>
                  <a:ea typeface="나눔스퀘어OTF Light" pitchFamily="34" charset="-127"/>
                </a:rPr>
                <a:t>ㅇ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상관관계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OTF Light" pitchFamily="34" charset="-127"/>
                  <a:ea typeface="나눔스퀘어OTF Light" pitchFamily="34" charset="-127"/>
                </a:rPr>
                <a:t> </a:t>
              </a:r>
              <a:endParaRPr lang="en-US" altLang="ko-KR" sz="1400" dirty="0">
                <a:solidFill>
                  <a:schemeClr val="bg1"/>
                </a:solidFill>
                <a:latin typeface="나눔스퀘어OTF Light" pitchFamily="34" charset="-127"/>
                <a:ea typeface="나눔스퀘어OTF Light" pitchFamily="34" charset="-127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763122" y="2870591"/>
            <a:ext cx="35665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강현식</a:t>
            </a:r>
            <a:r>
              <a:rPr lang="en-US" altLang="ko-KR" sz="1100" dirty="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  </a:t>
            </a:r>
            <a:r>
              <a:rPr lang="ko-KR" altLang="en-US" sz="1100" dirty="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김용진</a:t>
            </a:r>
            <a:r>
              <a:rPr lang="en-US" altLang="ko-KR" sz="1100" dirty="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ko-KR" altLang="en-US" sz="1100" dirty="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박소은 </a:t>
            </a:r>
            <a:r>
              <a:rPr lang="en-US" altLang="ko-KR" sz="1100" dirty="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 </a:t>
            </a:r>
            <a:r>
              <a:rPr lang="ko-KR" altLang="en-US" sz="1100" dirty="0">
                <a:solidFill>
                  <a:schemeClr val="bg1"/>
                </a:solidFill>
                <a:latin typeface="나눔스퀘어OTF" pitchFamily="34" charset="-127"/>
                <a:ea typeface="나눔스퀘어OTF" pitchFamily="34" charset="-127"/>
              </a:rPr>
              <a:t>정민지</a:t>
            </a:r>
          </a:p>
        </p:txBody>
      </p:sp>
    </p:spTree>
    <p:extLst>
      <p:ext uri="{BB962C8B-B14F-4D97-AF65-F5344CB8AC3E}">
        <p14:creationId xmlns:p14="http://schemas.microsoft.com/office/powerpoint/2010/main" val="4101442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mtClean="0">
            <a:solidFill>
              <a:schemeClr val="bg1"/>
            </a:solidFill>
          </a:defRPr>
        </a:defPPr>
      </a:lst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131</Words>
  <Application>Microsoft Office PowerPoint</Application>
  <PresentationFormat>화면 슬라이드 쇼(4:3)</PresentationFormat>
  <Paragraphs>40</Paragraphs>
  <Slides>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9" baseType="lpstr">
      <vt:lpstr>타이포_쌍문동 스텐실</vt:lpstr>
      <vt:lpstr>Arial</vt:lpstr>
      <vt:lpstr>맑은 고딕</vt:lpstr>
      <vt:lpstr>나눔스퀘어OTF Light</vt:lpstr>
      <vt:lpstr>나눔스퀘어OTF</vt:lpstr>
      <vt:lpstr>나눔스퀘어OTF Bold</vt:lpstr>
      <vt:lpstr>Office 테마</vt:lpstr>
      <vt:lpstr>PowerPoint 프레젠테이션</vt:lpstr>
      <vt:lpstr>PowerPoint 프레젠테이션</vt:lpstr>
    </vt:vector>
  </TitlesOfParts>
  <Company>multi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student</dc:creator>
  <cp:lastModifiedBy>KIM YONGJIN</cp:lastModifiedBy>
  <cp:revision>11</cp:revision>
  <dcterms:created xsi:type="dcterms:W3CDTF">2018-08-09T07:23:17Z</dcterms:created>
  <dcterms:modified xsi:type="dcterms:W3CDTF">2018-08-09T08:56:59Z</dcterms:modified>
</cp:coreProperties>
</file>

<file path=docProps/thumbnail.jpeg>
</file>